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slide1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napToObjects="1">
      <p:cViewPr varScale="1">
        <p:scale>
          <a:sx n="118" d="100"/>
          <a:sy n="118" d="100"/>
        </p:scale>
        <p:origin x="470" y="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
<Relationship Id="rId3"
    Type="http://schemas.openxmlformats.org/officeDocument/2006/relationships/presProps"
    Target="presProps.xml" />
<Relationship Id="rId4"
    Type="http://schemas.openxmlformats.org/officeDocument/2006/relationships/viewProps"
    Target="viewProps.xml" />
<Relationship Id="rId5"
    Type="http://schemas.openxmlformats.org/officeDocument/2006/relationships/theme"
    Target="theme/theme1.xml" />
<Relationship Id="rId6"
    Type="http://schemas.openxmlformats.org/officeDocument/2006/relationships/tableStyles"
    Target="tableStyles.xml" />
<Relationship Id="rId1"
    Type="http://schemas.openxmlformats.org/officeDocument/2006/relationships/slideMaster"
    Target="slideMasters/slideMaster1.xml" />
    
    <Relationship Id="slide1" Type="http://schemas.openxmlformats.org/officeDocument/2006/relationships/slide" Target="slides/slide1.xml" />
    
</Relationships>
</file>

<file path=ppt/media/slide1Image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
    <Relationship Id="rId1"
        Type="http://schemas.openxmlformats.org/officeDocument/2006/relationships/slideLayout"
        Target="../slideLayouts/slideLayout7.xml" />
    <Relationship Id="slide1Image"
        Type="http://schemas.openxmlformats.org/officeDocument/2006/relationships/image"
        Target="../media/slide1Image.png" />
    
    
    <Relationship Id="navLink0" Type="http://schemas.openxmlformats.org/officeDocument/2006/relationships/slide" Target="slide1.xml" />
    
    
</Relationships>
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root" descr="root"/>
          <p:cNvPicPr>
            <a:picLocks noChangeAspect="1"/>
          </p:cNvPicPr>
          <p:nvPr/>
        </p:nvPicPr>
        <p:blipFill>
          <a:blip r:embed="slide1Image"/>
          <a:stretch>
            <a:fillRect/>
          </a:stretch>
        </p:blipFill>
        <p:spPr>
          <a:xfrm>
            <a:off x="3108460" y="0"/>
            <a:ext cx="2927080" cy="5143500"/>
          </a:xfrm>
          <a:prstGeom prst="rect">
            <a:avLst/>
          </a:prstGeom>
        </p:spPr>
      </p:pic>
      <p:sp>
        <p:nvSpPr>
          <p:cNvPr id="95" name="root"/>
          <p:cNvSpPr txBox="1"/>
          <p:nvPr/>
        </p:nvSpPr>
        <p:spPr>
          <a:xfrm>
            <a:off x="4001" y="6239"/>
            <a:ext cx="9135998" cy="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spAutoFit/>
          </a:bodyPr>
          <a:lstStyle>
            <a:lvl1pPr>
              <a:defRPr sz="2400"/>
            </a:lvl1pPr>
          </a:lstStyle>
          <a:p>
            <a:r>
              <a:rPr b="1"/>
              <a:t/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000000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0000" dir="540000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9" tIns="45719" rIns="45719" bIns="45719" numCol="1" spcCol="38100" rtlCol="0" anchor="ctr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0000" dir="540000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D2</Application>
  <PresentationFormat>On-screen Show (16:9)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root</vt:lpstr>
    </vt:vector>
  </TitlesOfParts>
  <LinksUpToDate>false</LinksUpToDate>
  <SharedDoc>false</SharedDoc>
  <HyperlinkBase/>
  <HyperlinksChanged>false</HyperlinksChanged>
  <AppVersion>0.7.1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all_red</dc:title>
  <dc:subject>all_red</dc:subject>
  <dc:creator>nca</dc:creator>
  <cp:keywords/>
  <dc:description>Presentation generated with D2 - https://d2lang.com</dc:description>
  <cp:lastModifiedBy>nca</cp:lastModifiedBy>
  <cp:revision>1</cp:revision>
  <dcterms:created xsi:type="dcterms:W3CDTF"/>
  <dcterms:modified xsi:type="dcterms:W3CDTF"/>
  <cp:category/>
</cp:coreProperties>
</file>

<file path=docProps/thumbnail.jpeg>
</file>